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3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5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Районный конкурс детских открыток и рисунков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algn="ctr">
              <a:buNone/>
            </a:pPr>
            <a:r>
              <a:rPr lang="ru-RU" sz="72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ctika script" pitchFamily="2" charset="0"/>
              </a:rPr>
              <a:t>«В каждой ложке здоровья немножко»</a:t>
            </a:r>
            <a:endParaRPr lang="en-US" sz="72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ctika script" pitchFamily="2" charset="0"/>
            </a:endParaRPr>
          </a:p>
          <a:p>
            <a:pPr>
              <a:buNone/>
            </a:pPr>
            <a:endParaRPr lang="ru-RU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1321" y="55546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itchFamily="18" charset="0"/>
              </a:rPr>
              <a:t>Санкт-Петербург</a:t>
            </a:r>
          </a:p>
          <a:p>
            <a:r>
              <a:rPr lang="ru-RU" sz="1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itchFamily="18" charset="0"/>
              </a:rPr>
              <a:t>2018</a:t>
            </a:r>
            <a:endParaRPr lang="ru-RU" sz="1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Мамедова Эльвира, 10 лет, «Вредная еда – зубам беда!», школа №543,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Перова В.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1556792"/>
            <a:ext cx="3672408" cy="5152571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Клочкова</a:t>
            </a:r>
            <a:r>
              <a:rPr lang="ru-RU" sz="3000" dirty="0" smtClean="0">
                <a:latin typeface="Bookman Old Style" pitchFamily="18" charset="0"/>
              </a:rPr>
              <a:t> Елена, 16 лет, «Преодолей искушение!», школа №663,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Топоркова Н.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628800"/>
            <a:ext cx="3438474" cy="5013176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Юшкевич Стефания,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Скворцов Александр, 9 лет, «Будь мудрее», гимназия № 526,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Галибина</a:t>
            </a:r>
            <a:r>
              <a:rPr lang="ru-RU" sz="3000" dirty="0" smtClean="0">
                <a:latin typeface="Bookman Old Style" pitchFamily="18" charset="0"/>
              </a:rPr>
              <a:t> Л.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P_20180608_1248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772816"/>
            <a:ext cx="7128792" cy="4890958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Кацагаджиева</a:t>
            </a:r>
            <a:r>
              <a:rPr lang="ru-RU" sz="3000" dirty="0" smtClean="0">
                <a:latin typeface="Bookman Old Style" pitchFamily="18" charset="0"/>
              </a:rPr>
              <a:t> Диана, 8лет, «Быстрая еда  – здоровью беда», школа № 1,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Кравчук О.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P_20180608_1248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484784"/>
            <a:ext cx="3583850" cy="5173548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Левченко Софья, 13 лет, «Мы есть то, что мы едим», школа № 1,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Титова О. П.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5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556792"/>
            <a:ext cx="7200800" cy="510625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Лукашевич Алиса, 9 лет, «Здоровая, вредная и спортивная еда», школа № 1,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Подозёрова</a:t>
            </a:r>
            <a:r>
              <a:rPr lang="ru-RU" sz="3000" dirty="0" smtClean="0">
                <a:latin typeface="Bookman Old Style" pitchFamily="18" charset="0"/>
              </a:rPr>
              <a:t> О.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7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628800"/>
            <a:ext cx="7158510" cy="4925144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Панюков Андрей, 10 лет, «</a:t>
            </a:r>
            <a:r>
              <a:rPr lang="ru-RU" sz="3000" dirty="0" err="1" smtClean="0">
                <a:latin typeface="Bookman Old Style" pitchFamily="18" charset="0"/>
              </a:rPr>
              <a:t>Фаст-фуд</a:t>
            </a:r>
            <a:r>
              <a:rPr lang="ru-RU" sz="3000" dirty="0" smtClean="0">
                <a:latin typeface="Bookman Old Style" pitchFamily="18" charset="0"/>
              </a:rPr>
              <a:t> тебе не друг!», школа №663,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Зайцева Т.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55776" y="1484784"/>
            <a:ext cx="4067485" cy="515719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Глазкова Софья, 9лет, «Мельница сильна водой, а человек едой», школа №643,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871848"/>
            <a:ext cx="3672408" cy="498615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Проскурякова Диана, 7 лет, «Выпей чайку – забудешь тоску», школа №643,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628800"/>
            <a:ext cx="6720201" cy="499715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Кутьина</a:t>
            </a:r>
            <a:r>
              <a:rPr lang="ru-RU" sz="3000" dirty="0" smtClean="0">
                <a:latin typeface="Bookman Old Style" pitchFamily="18" charset="0"/>
              </a:rPr>
              <a:t> Дарья, 7 лет, «Вкусные пословицы»,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Русских В.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7" name="Содержимое 6" descr="IMG_18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1" y="2564904"/>
            <a:ext cx="4474537" cy="3168352"/>
          </a:xfrm>
        </p:spPr>
      </p:pic>
      <p:pic>
        <p:nvPicPr>
          <p:cNvPr id="8" name="Содержимое 7" descr="IMG_185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44060" y="2564904"/>
            <a:ext cx="4397702" cy="316835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Темы конкурса</a:t>
            </a:r>
            <a:endParaRPr lang="ru-RU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«Вкусные пословицы»</a:t>
            </a:r>
          </a:p>
          <a:p>
            <a:pPr marL="514350" indent="-514350">
              <a:buAutoNum type="arabicPeriod"/>
            </a:pP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«Да, спортивная еда – нужна всегда»</a:t>
            </a:r>
          </a:p>
          <a:p>
            <a:pPr marL="514350" indent="-514350">
              <a:buAutoNum type="arabicPeriod"/>
            </a:pP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«Быстрая еда – здоровью беда»</a:t>
            </a:r>
            <a:endParaRPr lang="ru-RU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Шуляр</a:t>
            </a:r>
            <a:r>
              <a:rPr lang="ru-RU" sz="3000" dirty="0" smtClean="0">
                <a:latin typeface="Bookman Old Style" pitchFamily="18" charset="0"/>
              </a:rPr>
              <a:t> София, 7 лет, «Вкусные пословицы», школа №643,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7" name="Содержимое 6" descr="IMG_18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628800"/>
            <a:ext cx="6870355" cy="4853136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Чинакаев</a:t>
            </a:r>
            <a:r>
              <a:rPr lang="ru-RU" sz="3000" dirty="0" smtClean="0">
                <a:latin typeface="Bookman Old Style" pitchFamily="18" charset="0"/>
              </a:rPr>
              <a:t> Тимур, 7 лет, «Не ешь </a:t>
            </a:r>
            <a:r>
              <a:rPr lang="ru-RU" sz="3000" dirty="0" err="1" smtClean="0">
                <a:latin typeface="Bookman Old Style" pitchFamily="18" charset="0"/>
              </a:rPr>
              <a:t>фаст-фуд</a:t>
            </a:r>
            <a:r>
              <a:rPr lang="ru-RU" sz="3000" dirty="0" smtClean="0">
                <a:latin typeface="Bookman Old Style" pitchFamily="18" charset="0"/>
              </a:rPr>
              <a:t>, а то здоровью будет капут»,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Кулагина Е.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6986963" cy="50691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Важенина София, 7 лет, «Чипсы не ешь, а кашей объедайся», школа №643,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556792"/>
            <a:ext cx="3661386" cy="50691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Исаева Зарина, 9 лет, «Осторожно </a:t>
            </a:r>
            <a:r>
              <a:rPr lang="ru-RU" sz="3000" dirty="0" err="1" smtClean="0">
                <a:latin typeface="Bookman Old Style" pitchFamily="18" charset="0"/>
              </a:rPr>
              <a:t>фастфуд</a:t>
            </a:r>
            <a:r>
              <a:rPr lang="ru-RU" sz="3000" dirty="0" smtClean="0">
                <a:latin typeface="Bookman Old Style" pitchFamily="18" charset="0"/>
              </a:rPr>
              <a:t>», школа №485,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Байкина</a:t>
            </a:r>
            <a:r>
              <a:rPr lang="ru-RU" sz="3000" dirty="0" smtClean="0">
                <a:latin typeface="Bookman Old Style" pitchFamily="18" charset="0"/>
              </a:rPr>
              <a:t> Е. Е.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7387407" cy="5085184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Суханова Алена, 8 лет, «Котик-сладкоежка», ДД(Ю)Т,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Андриянова</a:t>
            </a:r>
            <a:r>
              <a:rPr lang="ru-RU" sz="3000" dirty="0" smtClean="0">
                <a:latin typeface="Bookman Old Style" pitchFamily="18" charset="0"/>
              </a:rPr>
              <a:t> Т. О.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7113074" cy="5213176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Горемыкина Наталья, 7 лет, «Быстрая еда – здоровью беда», школа №643,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15816" y="1628800"/>
            <a:ext cx="3528392" cy="4983007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Звездилина</a:t>
            </a:r>
            <a:r>
              <a:rPr lang="ru-RU" sz="3000" dirty="0" smtClean="0">
                <a:latin typeface="Bookman Old Style" pitchFamily="18" charset="0"/>
              </a:rPr>
              <a:t> Дарья, 8 лет,  «Ты то, что ты ешь!», школа № 1,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Кравчук О. 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628800"/>
            <a:ext cx="7127693" cy="4925144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</a:t>
            </a:r>
            <a:r>
              <a:rPr lang="ru-RU" sz="3000" b="1" dirty="0" smtClean="0">
                <a:latin typeface="Bookman Old Style" pitchFamily="18" charset="0"/>
              </a:rPr>
              <a:t> место</a:t>
            </a:r>
            <a:r>
              <a:rPr lang="ru-RU" sz="3000" dirty="0" smtClean="0">
                <a:latin typeface="Bookman Old Style" pitchFamily="18" charset="0"/>
              </a:rPr>
              <a:t>, Чернышева Оксана, 9 лет, «К спортивным победам со здоровой едой», школа №643,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ихомирова</a:t>
            </a:r>
            <a:r>
              <a:rPr lang="ru-RU" sz="3000" dirty="0" smtClean="0">
                <a:latin typeface="Bookman Old Style" pitchFamily="18" charset="0"/>
              </a:rPr>
              <a:t>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556792"/>
            <a:ext cx="3641379" cy="5070517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Ануфриева Эмма, 7 лет, «Да, спортивная еда - нужна нам всегда»,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Мажарская</a:t>
            </a:r>
            <a:r>
              <a:rPr lang="ru-RU" sz="3000" dirty="0" smtClean="0">
                <a:latin typeface="Bookman Old Style" pitchFamily="18" charset="0"/>
              </a:rPr>
              <a:t> В.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700808"/>
            <a:ext cx="7298402" cy="499715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Щукина Александра, 15 лет, «Наши деды ели просто и жили лет по сто», школа №643,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Щукина Н. И.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7354772" cy="50691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Петрова </a:t>
            </a:r>
            <a:r>
              <a:rPr lang="ru-RU" sz="3000" dirty="0">
                <a:latin typeface="Bookman Old Style" pitchFamily="18" charset="0"/>
              </a:rPr>
              <a:t>Дарья, 11 лет</a:t>
            </a:r>
            <a:r>
              <a:rPr lang="ru-RU" sz="3000" dirty="0" smtClean="0">
                <a:latin typeface="Bookman Old Style" pitchFamily="18" charset="0"/>
              </a:rPr>
              <a:t>, «</a:t>
            </a:r>
            <a:r>
              <a:rPr lang="ru-RU" sz="3000" dirty="0" err="1">
                <a:latin typeface="Bookman Old Style" pitchFamily="18" charset="0"/>
              </a:rPr>
              <a:t>Фаст-фуд</a:t>
            </a:r>
            <a:r>
              <a:rPr lang="ru-RU" sz="3000" dirty="0">
                <a:latin typeface="Bookman Old Style" pitchFamily="18" charset="0"/>
              </a:rPr>
              <a:t> – это вредно</a:t>
            </a:r>
            <a:r>
              <a:rPr lang="ru-RU" sz="3000" dirty="0" smtClean="0">
                <a:latin typeface="Bookman Old Style" pitchFamily="18" charset="0"/>
              </a:rPr>
              <a:t>»,</a:t>
            </a:r>
            <a:r>
              <a:rPr lang="ru-RU" sz="3000" dirty="0">
                <a:latin typeface="Bookman Old Style" pitchFamily="18" charset="0"/>
              </a:rPr>
              <a:t> гимназия №</a:t>
            </a:r>
            <a:r>
              <a:rPr lang="ru-RU" sz="3000" dirty="0" smtClean="0">
                <a:latin typeface="Bookman Old Style" pitchFamily="18" charset="0"/>
              </a:rPr>
              <a:t>524,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Слепнева </a:t>
            </a:r>
            <a:r>
              <a:rPr lang="ru-RU" sz="3000" dirty="0">
                <a:latin typeface="Bookman Old Style" pitchFamily="18" charset="0"/>
              </a:rPr>
              <a:t>И.И.</a:t>
            </a:r>
          </a:p>
        </p:txBody>
      </p:sp>
      <p:pic>
        <p:nvPicPr>
          <p:cNvPr id="4" name="Содержимое 3" descr="IMG_18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7192649" cy="508427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latin typeface="Bookman Old Style" pitchFamily="18" charset="0"/>
              </a:rPr>
              <a:t>1 место</a:t>
            </a:r>
            <a:r>
              <a:rPr lang="ru-RU" sz="3000" dirty="0" smtClean="0">
                <a:latin typeface="Bookman Old Style" pitchFamily="18" charset="0"/>
              </a:rPr>
              <a:t>, Лизина Полина, 10 лет, «Будут блины – будет и завтрак», школа №643,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99792" y="1484784"/>
            <a:ext cx="3698818" cy="522920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2617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Камалова Зарина, 10 лет, «Хочешь стрелять </a:t>
            </a:r>
            <a:r>
              <a:rPr lang="ru-RU" sz="3000" dirty="0" err="1" smtClean="0">
                <a:latin typeface="Bookman Old Style" pitchFamily="18" charset="0"/>
              </a:rPr>
              <a:t>метко,фрукты</a:t>
            </a:r>
            <a:r>
              <a:rPr lang="ru-RU" sz="3000" dirty="0" smtClean="0">
                <a:latin typeface="Bookman Old Style" pitchFamily="18" charset="0"/>
              </a:rPr>
              <a:t>, овощи на тарелке», школа №643,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Тихомирова О.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988840"/>
            <a:ext cx="3240360" cy="4664328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Алексеева Александра, 10 лет, «Зелень на столе – здоровье на 100 лет»,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Слепнева И.И.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7416824" cy="5105911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Сакулина</a:t>
            </a:r>
            <a:r>
              <a:rPr lang="ru-RU" sz="3000" dirty="0" smtClean="0">
                <a:latin typeface="Bookman Old Style" pitchFamily="18" charset="0"/>
              </a:rPr>
              <a:t> Дарья, 10 лет, «Вкусные пословицы»,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Басова С.С.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628800"/>
            <a:ext cx="7437524" cy="50691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Пронина Таисия, 11 лет, «Если про кашу не забудешь, здоровым будешь», гимназия №524,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Слепнева И.И.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772816"/>
            <a:ext cx="7128792" cy="4877431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Рычгорская</a:t>
            </a:r>
            <a:r>
              <a:rPr lang="ru-RU" sz="3000" dirty="0" smtClean="0">
                <a:latin typeface="Bookman Old Style" pitchFamily="18" charset="0"/>
              </a:rPr>
              <a:t> Людмила, 10 лет, «Спасатели», гимназия № 526,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Галибина</a:t>
            </a:r>
            <a:r>
              <a:rPr lang="ru-RU" sz="3000" dirty="0" smtClean="0">
                <a:latin typeface="Bookman Old Style" pitchFamily="18" charset="0"/>
              </a:rPr>
              <a:t> Л. 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628800"/>
            <a:ext cx="7416824" cy="4995283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2617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Далгатова</a:t>
            </a:r>
            <a:r>
              <a:rPr lang="ru-RU" sz="3000" dirty="0" smtClean="0">
                <a:latin typeface="Bookman Old Style" pitchFamily="18" charset="0"/>
              </a:rPr>
              <a:t> Марьям, 9 лет, «Кто утром кашу кушает, тот на уроках слушает», гимназия №524,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Мирошниченко О.В.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916832"/>
            <a:ext cx="6984776" cy="4769066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642194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</a:t>
            </a:r>
            <a:r>
              <a:rPr lang="ru-RU" sz="3000" b="1" dirty="0" smtClean="0">
                <a:latin typeface="Bookman Old Style" pitchFamily="18" charset="0"/>
              </a:rPr>
              <a:t> место</a:t>
            </a:r>
            <a:r>
              <a:rPr lang="ru-RU" sz="3000" dirty="0" smtClean="0">
                <a:latin typeface="Bookman Old Style" pitchFamily="18" charset="0"/>
              </a:rPr>
              <a:t>, Боженко Екатерина, 12 лет, «Здоровое питание – символ процветания», школа № 1,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Титова О. П.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5" name="Содержимое 4" descr="IMG_153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708920"/>
            <a:ext cx="4038600" cy="3240852"/>
          </a:xfrm>
        </p:spPr>
      </p:pic>
      <p:pic>
        <p:nvPicPr>
          <p:cNvPr id="6" name="Содержимое 5" descr="IMG_15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16016" y="2924944"/>
            <a:ext cx="4038600" cy="2579298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49817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</a:t>
            </a:r>
            <a:r>
              <a:rPr lang="ru-RU" sz="3000" b="1" dirty="0" smtClean="0">
                <a:latin typeface="Bookman Old Style" pitchFamily="18" charset="0"/>
              </a:rPr>
              <a:t> место</a:t>
            </a:r>
            <a:r>
              <a:rPr lang="ru-RU" sz="3000" dirty="0" smtClean="0">
                <a:latin typeface="Bookman Old Style" pitchFamily="18" charset="0"/>
              </a:rPr>
              <a:t>, Смирнова Лидия,</a:t>
            </a:r>
            <a:r>
              <a:rPr lang="en-US" sz="3000" dirty="0" smtClean="0">
                <a:latin typeface="Bookman Old Style" pitchFamily="18" charset="0"/>
              </a:rPr>
              <a:t> 13 </a:t>
            </a:r>
            <a:r>
              <a:rPr lang="ru-RU" sz="3000" dirty="0" smtClean="0">
                <a:latin typeface="Bookman Old Style" pitchFamily="18" charset="0"/>
              </a:rPr>
              <a:t>лет, Смирнова Лия, 13 лет, «Обаяние старины», школа №508,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Богловская</a:t>
            </a:r>
            <a:r>
              <a:rPr lang="ru-RU" sz="3000" dirty="0" smtClean="0">
                <a:latin typeface="Bookman Old Style" pitchFamily="18" charset="0"/>
              </a:rPr>
              <a:t> Л. Е.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7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2026288"/>
            <a:ext cx="6624736" cy="4831712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Батракова</a:t>
            </a:r>
            <a:r>
              <a:rPr lang="ru-RU" sz="3000" dirty="0" smtClean="0">
                <a:latin typeface="Bookman Old Style" pitchFamily="18" charset="0"/>
              </a:rPr>
              <a:t> Полина, 11 лет, «Наполни свою жизнь пользой», школа №371,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Попкова П.В.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628800"/>
            <a:ext cx="7344816" cy="505569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Супрунович</a:t>
            </a:r>
            <a:r>
              <a:rPr lang="ru-RU" sz="3000" dirty="0" smtClean="0">
                <a:latin typeface="Bookman Old Style" pitchFamily="18" charset="0"/>
              </a:rPr>
              <a:t> Анастасия,10 лет, «Быстрая еда – здоровью беда», гимназия №524,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Водовозова</a:t>
            </a:r>
            <a:r>
              <a:rPr lang="ru-RU" sz="3000" dirty="0" smtClean="0">
                <a:latin typeface="Bookman Old Style" pitchFamily="18" charset="0"/>
              </a:rPr>
              <a:t> М.С.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628800"/>
            <a:ext cx="7200800" cy="5015773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</a:t>
            </a:r>
            <a:r>
              <a:rPr lang="ru-RU" sz="3000" b="1" dirty="0" smtClean="0">
                <a:latin typeface="Bookman Old Style" pitchFamily="18" charset="0"/>
              </a:rPr>
              <a:t> 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Чаулкин</a:t>
            </a:r>
            <a:r>
              <a:rPr lang="ru-RU" sz="3000" dirty="0" smtClean="0">
                <a:latin typeface="Bookman Old Style" pitchFamily="18" charset="0"/>
              </a:rPr>
              <a:t> Илья, 10 лет, «Только муха набивает брюхо», прогимназия №698,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</a:t>
            </a:r>
            <a:r>
              <a:rPr lang="ru-RU" sz="3000" dirty="0" err="1" smtClean="0">
                <a:latin typeface="Bookman Old Style" pitchFamily="18" charset="0"/>
              </a:rPr>
              <a:t>Звычайная</a:t>
            </a:r>
            <a:r>
              <a:rPr lang="ru-RU" sz="3000" dirty="0" smtClean="0">
                <a:latin typeface="Bookman Old Style" pitchFamily="18" charset="0"/>
              </a:rPr>
              <a:t> Л. П.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7156948" cy="5112568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Малеева Елизавета, 14 лет, «Ешьте овощи и фрукты – это полезные продукты», школа №507,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Пед.Самсонова</a:t>
            </a:r>
            <a:r>
              <a:rPr lang="ru-RU" sz="3000" dirty="0" smtClean="0">
                <a:latin typeface="Bookman Old Style" pitchFamily="18" charset="0"/>
              </a:rPr>
              <a:t> Т.А.	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7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700808"/>
            <a:ext cx="6840760" cy="4973233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49817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III </a:t>
            </a:r>
            <a:r>
              <a:rPr lang="ru-RU" sz="3000" b="1" dirty="0" smtClean="0">
                <a:latin typeface="Bookman Old Style" pitchFamily="18" charset="0"/>
              </a:rPr>
              <a:t>место</a:t>
            </a:r>
            <a:r>
              <a:rPr lang="ru-RU" sz="3000" dirty="0" smtClean="0">
                <a:latin typeface="Bookman Old Style" pitchFamily="18" charset="0"/>
              </a:rPr>
              <a:t>, Карачёва Варвара, </a:t>
            </a:r>
            <a:r>
              <a:rPr lang="ru-RU" sz="2800" dirty="0" smtClean="0">
                <a:latin typeface="Bookman Old Style" pitchFamily="18" charset="0"/>
              </a:rPr>
              <a:t>11 лет</a:t>
            </a:r>
            <a:r>
              <a:rPr lang="ru-RU" sz="3000" dirty="0" smtClean="0">
                <a:latin typeface="Bookman Old Style" pitchFamily="18" charset="0"/>
              </a:rPr>
              <a:t>, «Арестован за покушение на здоровье человечества», </a:t>
            </a:r>
            <a:r>
              <a:rPr lang="ru-RU" sz="2800" dirty="0" smtClean="0">
                <a:latin typeface="Bookman Old Style" pitchFamily="18" charset="0"/>
              </a:rPr>
              <a:t>школа №358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br>
              <a:rPr lang="ru-RU" sz="3000" dirty="0" smtClean="0">
                <a:latin typeface="Bookman Old Style" pitchFamily="18" charset="0"/>
              </a:rPr>
            </a:b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Веселова Т.Н.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988840"/>
            <a:ext cx="6707176" cy="48691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Bookman Old Style" pitchFamily="18" charset="0"/>
              </a:rPr>
              <a:t>I</a:t>
            </a:r>
            <a:r>
              <a:rPr lang="ru-RU" sz="3000" b="1" dirty="0" smtClean="0">
                <a:latin typeface="Bookman Old Style" pitchFamily="18" charset="0"/>
              </a:rPr>
              <a:t> место</a:t>
            </a:r>
            <a:r>
              <a:rPr lang="ru-RU" sz="3000" dirty="0" smtClean="0">
                <a:latin typeface="Bookman Old Style" pitchFamily="18" charset="0"/>
              </a:rPr>
              <a:t>, </a:t>
            </a:r>
            <a:r>
              <a:rPr lang="ru-RU" sz="3000" dirty="0" err="1" smtClean="0">
                <a:latin typeface="Bookman Old Style" pitchFamily="18" charset="0"/>
              </a:rPr>
              <a:t>Белевич</a:t>
            </a:r>
            <a:r>
              <a:rPr lang="ru-RU" sz="3000" dirty="0" smtClean="0">
                <a:latin typeface="Bookman Old Style" pitchFamily="18" charset="0"/>
              </a:rPr>
              <a:t> </a:t>
            </a:r>
            <a:r>
              <a:rPr lang="ru-RU" sz="3000" dirty="0" err="1" smtClean="0">
                <a:latin typeface="Bookman Old Style" pitchFamily="18" charset="0"/>
              </a:rPr>
              <a:t>Аглая</a:t>
            </a:r>
            <a:r>
              <a:rPr lang="ru-RU" sz="3000" dirty="0" smtClean="0">
                <a:latin typeface="Bookman Old Style" pitchFamily="18" charset="0"/>
              </a:rPr>
              <a:t>, 14 лет, «Всё имеет свои последствия», школа №507, </a:t>
            </a:r>
            <a:r>
              <a:rPr lang="ru-RU" sz="3000" dirty="0" err="1" smtClean="0">
                <a:latin typeface="Bookman Old Style" pitchFamily="18" charset="0"/>
              </a:rPr>
              <a:t>Пед</a:t>
            </a:r>
            <a:r>
              <a:rPr lang="ru-RU" sz="3000" dirty="0" smtClean="0">
                <a:latin typeface="Bookman Old Style" pitchFamily="18" charset="0"/>
              </a:rPr>
              <a:t>. Самсонова Т.А.</a:t>
            </a:r>
            <a:endParaRPr lang="ru-RU" sz="3000" dirty="0">
              <a:latin typeface="Bookman Old Style" pitchFamily="18" charset="0"/>
            </a:endParaRPr>
          </a:p>
        </p:txBody>
      </p:sp>
      <p:pic>
        <p:nvPicPr>
          <p:cNvPr id="4" name="Содержимое 3" descr="IMG_18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628800"/>
            <a:ext cx="6958946" cy="5040560"/>
          </a:xfrm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872</Words>
  <Application>Microsoft Office PowerPoint</Application>
  <PresentationFormat>Экран (4:3)</PresentationFormat>
  <Paragraphs>44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Arctika script</vt:lpstr>
      <vt:lpstr>Arial</vt:lpstr>
      <vt:lpstr>Bookman Old Style</vt:lpstr>
      <vt:lpstr>Calibri</vt:lpstr>
      <vt:lpstr>Тема Office</vt:lpstr>
      <vt:lpstr>Районный конкурс детских открыток и рисунков</vt:lpstr>
      <vt:lpstr>Темы конкурса</vt:lpstr>
      <vt:lpstr>I место, Петрова Дарья, 11 лет, «Фаст-фуд – это вредно», гимназия №524, Пед. Слепнева И.И.</vt:lpstr>
      <vt:lpstr>I место, Батракова Полина, 11 лет, «Наполни свою жизнь пользой», школа №371, Пед. Попкова П.В.</vt:lpstr>
      <vt:lpstr>I место, Супрунович Анастасия,10 лет, «Быстрая еда – здоровью беда», гимназия №524, Пед. Водовозова М.С.</vt:lpstr>
      <vt:lpstr>II место, Чаулкин Илья, 10 лет, «Только муха набивает брюхо», прогимназия №698, Пед. Звычайная Л. П.</vt:lpstr>
      <vt:lpstr>II место, Малеева Елизавета, 14 лет, «Ешьте овощи и фрукты – это полезные продукты», школа №507,  Пед.Самсонова Т.А. </vt:lpstr>
      <vt:lpstr>III место, Карачёва Варвара, 11 лет, «Арестован за покушение на здоровье человечества», школа №358,  Пед. Веселова Т.Н.</vt:lpstr>
      <vt:lpstr>I место, Белевич Аглая, 14 лет, «Всё имеет свои последствия», школа №507, Пед. Самсонова Т.А.</vt:lpstr>
      <vt:lpstr>III место, Мамедова Эльвира, 10 лет, «Вредная еда – зубам беда!», школа №543, Пед. Перова В. А.</vt:lpstr>
      <vt:lpstr>III место, Клочкова Елена, 16 лет, «Преодолей искушение!», школа №663, Пед. Топоркова Н. В.</vt:lpstr>
      <vt:lpstr>I место, Юшкевич Стефания,  Скворцов Александр, 9 лет, «Будь мудрее», гимназия № 526,  Пед. Галибина Л. А.</vt:lpstr>
      <vt:lpstr>III место, Кацагаджиева Диана, 8лет, «Быстрая еда  – здоровью беда», школа № 1, Пед. Кравчук О. В.</vt:lpstr>
      <vt:lpstr>III место, Левченко Софья, 13 лет, «Мы есть то, что мы едим», школа № 1,  Пед. Титова О. П.</vt:lpstr>
      <vt:lpstr>III место, Лукашевич Алиса, 9 лет, «Здоровая, вредная и спортивная еда», школа № 1, Пед. Подозёрова О. В.</vt:lpstr>
      <vt:lpstr>III место, Панюков Андрей, 10 лет, «Фаст-фуд тебе не друг!», школа №663,  Пед. Зайцева Т. В.</vt:lpstr>
      <vt:lpstr>I место, Глазкова Софья, 9лет, «Мельница сильна водой, а человек едой», школа №643,  Пед. Тихомирова О. А.</vt:lpstr>
      <vt:lpstr>I место, Проскурякова Диана, 7 лет, «Выпей чайку – забудешь тоску», школа №643, Пед. Тихомирова О. А.</vt:lpstr>
      <vt:lpstr>II место, Кутьина Дарья, 7 лет, «Вкусные пословицы», гимназия №524, Пед. Русских В. А.</vt:lpstr>
      <vt:lpstr>III место, Шуляр София, 7 лет, «Вкусные пословицы», школа №643,   Пед. Тихомирова О. А.</vt:lpstr>
      <vt:lpstr>I место, Чинакаев Тимур, 7 лет, «Не ешь фаст-фуд, а то здоровью будет капут», гимназия №524, Пед. Кулагина Е. В.</vt:lpstr>
      <vt:lpstr>I место, Важенина София, 7 лет, «Чипсы не ешь, а кашей объедайся», школа №643, Пед. Тихомирова О. А.</vt:lpstr>
      <vt:lpstr>II место, Исаева Зарина, 9 лет, «Осторожно фастфуд», школа №485, Пед. Байкина Е. Е.</vt:lpstr>
      <vt:lpstr>II место, Суханова Алена, 8 лет, «Котик-сладкоежка», ДД(Ю)Т,  Пед. Андриянова Т. О.</vt:lpstr>
      <vt:lpstr>III место, Горемыкина Наталья, 7 лет, «Быстрая еда – здоровью беда», школа №643, Пед. Тихомирова О. А.</vt:lpstr>
      <vt:lpstr>III место, Звездилина Дарья, 8 лет,  «Ты то, что ты ешь!», школа № 1,   Пед. Кравчук О. В.</vt:lpstr>
      <vt:lpstr>II место, Чернышева Оксана, 9 лет, «К спортивным победам со здоровой едой», школа №643, Пед. ихомирова О. А.</vt:lpstr>
      <vt:lpstr>III место, Ануфриева Эмма, 7 лет, «Да, спортивная еда - нужна нам всегда», гимназия №524, Пед. Мажарская В. А.</vt:lpstr>
      <vt:lpstr>II место, Щукина Александра, 15 лет, «Наши деды ели просто и жили лет по сто», школа №643, Пед. Щукина Н. И.</vt:lpstr>
      <vt:lpstr>1 место, Лизина Полина, 10 лет, «Будут блины – будет и завтрак», школа №643,  Пед. Тихомирова О. А.</vt:lpstr>
      <vt:lpstr>I место, Камалова Зарина, 10 лет, «Хочешь стрелять метко,фрукты, овощи на тарелке», школа №643,  Пед. Тихомирова О. А.</vt:lpstr>
      <vt:lpstr>II место, Алексеева Александра, 10 лет, «Зелень на столе – здоровье на 100 лет», гимназия №524, Пед. Слепнева И.И.</vt:lpstr>
      <vt:lpstr>II место, Сакулина Дарья, 10 лет, «Вкусные пословицы», гимназия №524, Пед. Басова С.С.</vt:lpstr>
      <vt:lpstr>III место, Пронина Таисия, 11 лет, «Если про кашу не забудешь, здоровым будешь», гимназия №524,  Пед. Слепнева И.И.</vt:lpstr>
      <vt:lpstr>III место, Рычгорская Людмила, 10 лет, «Спасатели», гимназия № 526,  Пед. Галибина Л. А.</vt:lpstr>
      <vt:lpstr>III место, Далгатова Марьям, 9 лет, «Кто утром кашу кушает, тот на уроках слушает», гимназия №524,  Пед. Мирошниченко О.В.</vt:lpstr>
      <vt:lpstr>III место, Боженко Екатерина, 12 лет, «Здоровое питание – символ процветания», школа № 1,  Пед. Титова О. П.</vt:lpstr>
      <vt:lpstr>I место, Смирнова Лидия, 13 лет, Смирнова Лия, 13 лет, «Обаяние старины», школа №508,   Пед. Богловская Л. Е.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Районный конкурс детских открыток и рисунков «В каждой ложке здоровья немножко»</dc:title>
  <dc:creator>ИЗО</dc:creator>
  <cp:lastModifiedBy>Inform</cp:lastModifiedBy>
  <cp:revision>45</cp:revision>
  <dcterms:created xsi:type="dcterms:W3CDTF">2018-06-09T08:40:46Z</dcterms:created>
  <dcterms:modified xsi:type="dcterms:W3CDTF">2018-06-15T12:43:03Z</dcterms:modified>
</cp:coreProperties>
</file>