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80" r:id="rId6"/>
    <p:sldId id="260" r:id="rId7"/>
    <p:sldId id="261" r:id="rId8"/>
    <p:sldId id="262" r:id="rId9"/>
    <p:sldId id="265" r:id="rId10"/>
    <p:sldId id="263" r:id="rId11"/>
    <p:sldId id="269" r:id="rId12"/>
    <p:sldId id="270" r:id="rId13"/>
    <p:sldId id="277" r:id="rId14"/>
    <p:sldId id="264" r:id="rId15"/>
    <p:sldId id="266" r:id="rId16"/>
    <p:sldId id="279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98E2-E541-4445-AB39-0DD86E324E96}" type="datetimeFigureOut">
              <a:rPr lang="ru-RU" smtClean="0"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E73CE-9E4C-4C30-B19F-8A22BD1BCFC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0"/>
            <a:ext cx="892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Arial Narrow" pitchFamily="34" charset="0"/>
              </a:rPr>
              <a:t>Российский государственный педагогический университет им. А. И.  Герцена</a:t>
            </a:r>
            <a:endParaRPr lang="ru-RU" sz="20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642918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FF00"/>
                </a:solidFill>
                <a:latin typeface="Arial Narrow" pitchFamily="34" charset="0"/>
              </a:rPr>
              <a:t>Факультет биологии</a:t>
            </a:r>
            <a:endParaRPr lang="ru-RU" sz="3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1357298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Кафедра ботаники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21429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Занятие в музее кафедры ботаники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56" y="0"/>
            <a:ext cx="8143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21429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4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Знакомство с гербарной коллекцией Международного значения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гербарной коллекцией Международного значения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4712" y="142852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тропиков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4546" y="214290"/>
            <a:ext cx="6548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тропиков и пустынь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2"/>
            <a:ext cx="5025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тропиков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9058" y="214290"/>
            <a:ext cx="5025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тропиков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9124" y="285728"/>
            <a:ext cx="4137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пустыни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3306" y="428604"/>
            <a:ext cx="5461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субтропиков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8992" y="214290"/>
            <a:ext cx="5461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зоны субтропиков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5822" y="357166"/>
            <a:ext cx="6688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растений каменноугольног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периода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0134" y="571480"/>
            <a:ext cx="7643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Проведение итогового занятия по пройденному материалу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Проведение итогового занятия по пройденному материалу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857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Проведение итогового занятия по пройденному материалу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35716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14" y="142852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285728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Занятия по программе «Живая лаборатория»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125</Words>
  <Application>Microsoft Office PowerPoint</Application>
  <PresentationFormat>Экран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eco</dc:creator>
  <cp:lastModifiedBy>eco</cp:lastModifiedBy>
  <cp:revision>8</cp:revision>
  <dcterms:created xsi:type="dcterms:W3CDTF">2014-10-24T11:34:14Z</dcterms:created>
  <dcterms:modified xsi:type="dcterms:W3CDTF">2014-10-24T12:54:57Z</dcterms:modified>
</cp:coreProperties>
</file>