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85" r:id="rId4"/>
    <p:sldId id="307" r:id="rId5"/>
    <p:sldId id="287" r:id="rId6"/>
    <p:sldId id="304" r:id="rId7"/>
    <p:sldId id="288" r:id="rId8"/>
    <p:sldId id="289" r:id="rId9"/>
    <p:sldId id="291" r:id="rId10"/>
    <p:sldId id="292" r:id="rId11"/>
    <p:sldId id="293" r:id="rId12"/>
    <p:sldId id="290" r:id="rId13"/>
    <p:sldId id="264" r:id="rId14"/>
    <p:sldId id="265" r:id="rId15"/>
    <p:sldId id="267" r:id="rId16"/>
    <p:sldId id="268" r:id="rId17"/>
    <p:sldId id="270" r:id="rId18"/>
    <p:sldId id="272" r:id="rId19"/>
    <p:sldId id="271" r:id="rId20"/>
    <p:sldId id="273" r:id="rId21"/>
    <p:sldId id="306" r:id="rId22"/>
    <p:sldId id="295" r:id="rId23"/>
    <p:sldId id="294" r:id="rId24"/>
    <p:sldId id="296" r:id="rId25"/>
    <p:sldId id="298" r:id="rId26"/>
    <p:sldId id="302" r:id="rId27"/>
    <p:sldId id="30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92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3FA6F-D066-4E32-9EFB-28A232C2674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DF8AF-C31D-48CC-B3A7-A89ACA210D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3FA6F-D066-4E32-9EFB-28A232C2674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DF8AF-C31D-48CC-B3A7-A89ACA210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3FA6F-D066-4E32-9EFB-28A232C2674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DF8AF-C31D-48CC-B3A7-A89ACA210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5613" y="3922713"/>
            <a:ext cx="82264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FD9ECA93-A3C2-4F2D-BD3A-53A0596F18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3FA6F-D066-4E32-9EFB-28A232C2674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DF8AF-C31D-48CC-B3A7-A89ACA210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3FA6F-D066-4E32-9EFB-28A232C2674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DF8AF-C31D-48CC-B3A7-A89ACA210D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3FA6F-D066-4E32-9EFB-28A232C2674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DF8AF-C31D-48CC-B3A7-A89ACA210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3FA6F-D066-4E32-9EFB-28A232C2674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DF8AF-C31D-48CC-B3A7-A89ACA210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3FA6F-D066-4E32-9EFB-28A232C2674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DF8AF-C31D-48CC-B3A7-A89ACA210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3FA6F-D066-4E32-9EFB-28A232C2674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DF8AF-C31D-48CC-B3A7-A89ACA210D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3FA6F-D066-4E32-9EFB-28A232C2674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DF8AF-C31D-48CC-B3A7-A89ACA210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3FA6F-D066-4E32-9EFB-28A232C2674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DF8AF-C31D-48CC-B3A7-A89ACA210D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C3FA6F-D066-4E32-9EFB-28A232C2674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A5DF8AF-C31D-48CC-B3A7-A89ACA210D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356992"/>
            <a:ext cx="7929586" cy="20008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Интеграция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основного и дополнительного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Французский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язык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сцене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кулисами.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85918" y="0"/>
          <a:ext cx="6786610" cy="1121664"/>
        </p:xfrm>
        <a:graphic>
          <a:graphicData uri="http://schemas.openxmlformats.org/drawingml/2006/table">
            <a:tbl>
              <a:tblPr/>
              <a:tblGrid>
                <a:gridCol w="6786610"/>
              </a:tblGrid>
              <a:tr h="1025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ГОСУДАРСТВЕННОЕ БЮДЖЕТНОЕ</a:t>
                      </a: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УЧРЕЖДЕНИЕ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ДОПОЛНИТЕЛЬНОГО ОБРАЗОВАНИЯ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ДВОРЕЦ ДЕТСКОГО (ЮНОШЕСКОГО) ТВОРЕЧСТВА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МОСКОВСКОГО РАЙОНА САНКТ-ПЕТЕРБУРГА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43372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42976" y="857232"/>
            <a:ext cx="8001024" cy="757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мотивацию к изучению и распространению французского языка;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детей передавать вновь обретённый опыт и находить адекватные средства выражения;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умение моделировать ситуацию с целью переноса полученного опыта в жизнь, в том числе на иностранном языке;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способность детей проживать жизненные обстоятельства, анализировать и принимать решения;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реализации уже полученных  знаний и умений ребенка;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социальной адаптации подростка средствами и методами театральной педагогики.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«Интеграция основного и дополнительного образования.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Французский язык на сцене и за кулисами»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42976" y="571480"/>
            <a:ext cx="8001024" cy="77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проекта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качества знаний обучающихся;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заинтересованности в изучении иностранного языка;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контрольной группы умеют моделировать жизненные ситуации и анализировать их, уровень развития способности детей проживать жизненные обстоятельства, анализировать и принимать решения;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созданы условия для реализации уже полученных знаний по французскому языку и умений детей выражать свое мнение, закрепляя лексический материал;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средствами и методами театральной педагогики созданы оптимальные условия для адаптации ребенка к жизни, его самореализации;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качественные изменения в личности детей: снятие зажимов, уверенность в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самопрезентации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родном языке и на иностранной, проявление активной жизненной позиции.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«Интеграция основного и дополнительного образования.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Французский язык на сцене и за кулисами»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42976" y="1500174"/>
            <a:ext cx="80010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Представление содержания проекта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Лапичева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Людмила Юрьевна -</a:t>
            </a:r>
          </a:p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дополнительного образования первой категории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8" y="1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«Интеграция основного и дополнительного образования.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Французский язык на сцене и за кулисами»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73050"/>
            <a:ext cx="7380287" cy="2147888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i="1" dirty="0">
                <a:latin typeface="Monotype Corsiva" pitchFamily="66" charset="0"/>
              </a:rPr>
              <a:t>                         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2012 год	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                                 Спектакль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«Маленькие дети века»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petits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enfants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du siècle…»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 мотивам одноименного романа 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Кристиан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Рошфор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>
              <a:buFont typeface="Wingdings" pitchFamily="2" charset="2"/>
              <a:buNone/>
            </a:pPr>
            <a:endParaRPr lang="ru-RU" sz="1800" dirty="0">
              <a:latin typeface="Monotype Corsiva" pitchFamily="66" charset="0"/>
            </a:endParaRPr>
          </a:p>
          <a:p>
            <a:pPr algn="r">
              <a:buFont typeface="Wingdings" pitchFamily="2" charset="2"/>
              <a:buNone/>
            </a:pPr>
            <a:endParaRPr lang="ru-RU" sz="1800" dirty="0">
              <a:latin typeface="Monotype Corsiva" pitchFamily="66" charset="0"/>
            </a:endParaRPr>
          </a:p>
          <a:p>
            <a:pPr algn="r">
              <a:buFont typeface="Wingdings" pitchFamily="2" charset="2"/>
              <a:buNone/>
            </a:pPr>
            <a:endParaRPr lang="ru-RU" sz="1800" dirty="0">
              <a:latin typeface="Monotype Corsiva" pitchFamily="66" charset="0"/>
            </a:endParaRPr>
          </a:p>
          <a:p>
            <a:pPr algn="r">
              <a:buFont typeface="Wingdings" pitchFamily="2" charset="2"/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Автор сценария -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Жанэтта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Пушкова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Режиссер-постановщик- Людмила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Лапичева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8763" y="3336925"/>
            <a:ext cx="5075237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492375"/>
            <a:ext cx="290036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6" descr="601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796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4681215" cy="335756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2013 год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Спектакль  «Авантюрист»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,,Aventurier”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Исполнитель роли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Макса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Леруа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ug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Mikhlin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Михлин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Евгений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68313" y="4581525"/>
            <a:ext cx="4679950" cy="1754188"/>
          </a:xfrm>
        </p:spPr>
        <p:txBody>
          <a:bodyPr>
            <a:normAutofit fontScale="850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Auteur du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scénario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Jeanne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Pouchkova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Metteur en scène Ludmila Lapichéva.</a:t>
            </a:r>
            <a:endParaRPr lang="fr-FR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éâ</a:t>
            </a: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,,</a:t>
            </a: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Duo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>
              <a:buFont typeface="Wingdings" pitchFamily="2" charset="2"/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école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№351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Рисунок 1" descr="1217491450_byaki-34"/>
          <p:cNvPicPr>
            <a:picLocks noGrp="1" noChangeAspect="1" noChangeArrowheads="1"/>
          </p:cNvPicPr>
          <p:nvPr>
            <p:ph type="body" sz="half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84313"/>
            <a:ext cx="2176462" cy="3024187"/>
          </a:xfrm>
          <a:noFill/>
          <a:ln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6038" y="0"/>
            <a:ext cx="4017962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7921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Сцены из спектакля «</a:t>
            </a:r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Aventurier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0713"/>
            <a:ext cx="3563937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7200"/>
            <a:ext cx="19621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427538" y="981075"/>
            <a:ext cx="471646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Нам вручают диплом победителя на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фестивале школьных и студенческих театров на французском языке</a:t>
            </a:r>
            <a:b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Язык на сцене -2012</a:t>
            </a:r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3338513"/>
            <a:ext cx="6516687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708400" cy="3068638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2013 год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T h é a t r e «D u o»</a:t>
            </a:r>
            <a:br>
              <a:rPr lang="fr-FR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é c o l e № 351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fr-FR" sz="3200" b="1" i="1" dirty="0">
                <a:latin typeface="Times New Roman" pitchFamily="18" charset="0"/>
                <a:cs typeface="Times New Roman" pitchFamily="18" charset="0"/>
              </a:rPr>
              <a:t>r e p r é s e n t e n t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13193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5363"/>
          <a:stretch>
            <a:fillRect/>
          </a:stretch>
        </p:blipFill>
        <p:spPr>
          <a:xfrm>
            <a:off x="3851275" y="0"/>
            <a:ext cx="2735263" cy="3644900"/>
          </a:xfrm>
          <a:noFill/>
          <a:ln/>
        </p:spPr>
      </p:pic>
      <p:sp>
        <p:nvSpPr>
          <p:cNvPr id="1434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155950" y="3705225"/>
            <a:ext cx="5988050" cy="3152775"/>
          </a:xfrm>
        </p:spPr>
        <p:txBody>
          <a:bodyPr>
            <a:normAutofit fontScale="925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>
                <a:latin typeface="Monotype Corsiva" pitchFamily="66" charset="0"/>
              </a:rPr>
              <a:t/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Спектакль-фантазию 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 мотивам пьесы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Jean-Marc Royon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5400" b="1" i="1" dirty="0">
                <a:latin typeface="Times New Roman" pitchFamily="18" charset="0"/>
                <a:cs typeface="Times New Roman" pitchFamily="18" charset="0"/>
              </a:rPr>
              <a:t>B a b e t t e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    N a o b</a:t>
            </a:r>
            <a:endParaRPr lang="fr-FR" sz="5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1400" b="1" i="1" dirty="0">
                <a:latin typeface="Times New Roman" pitchFamily="18" charset="0"/>
                <a:cs typeface="Times New Roman" pitchFamily="18" charset="0"/>
              </a:rPr>
              <a:t>Auteur du scénario	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1400" b="1" i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1400" b="1" i="1" dirty="0">
                <a:latin typeface="Times New Roman" pitchFamily="18" charset="0"/>
                <a:cs typeface="Times New Roman" pitchFamily="18" charset="0"/>
              </a:rPr>
              <a:t>	Jeanne Pouchkova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1400" b="1" i="1" dirty="0">
                <a:latin typeface="Times New Roman" pitchFamily="18" charset="0"/>
                <a:cs typeface="Times New Roman" pitchFamily="18" charset="0"/>
              </a:rPr>
              <a:t>Metteur en scène			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1400" b="1" i="1" dirty="0">
                <a:latin typeface="Times New Roman" pitchFamily="18" charset="0"/>
                <a:cs typeface="Times New Roman" pitchFamily="18" charset="0"/>
              </a:rPr>
              <a:t>			Ludmila Lapitchéva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1400" b="1" i="1" dirty="0">
                <a:latin typeface="Times New Roman" pitchFamily="18" charset="0"/>
                <a:cs typeface="Times New Roman" pitchFamily="18" charset="0"/>
              </a:rPr>
              <a:t>Choréographie 							Anasthésie Egorova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Серж, Гаспа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019425" cy="3429000"/>
          </a:xfrm>
          <a:prstGeom prst="rect">
            <a:avLst/>
          </a:prstGeom>
          <a:noFill/>
        </p:spPr>
      </p:pic>
      <p:pic>
        <p:nvPicPr>
          <p:cNvPr id="14343" name="Picture 7" descr="Бабетт Нао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2850" y="0"/>
            <a:ext cx="2851150" cy="380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836613"/>
            <a:ext cx="5256212" cy="11430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Вручение спектаклю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Бабетт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Наоб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диплома победителя на  фестивале школьных театров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«Малая рампа»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590925"/>
            <a:ext cx="4356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663" y="0"/>
            <a:ext cx="34623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9500"/>
            <a:ext cx="30241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6492875" cy="2003425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декабрь 2014 года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Спектакль «Волшебная книга» на фестивале школьных театров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«Малая рампа»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938"/>
            <a:ext cx="3138488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349500"/>
            <a:ext cx="36274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7825" y="0"/>
            <a:ext cx="24161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5838825" cy="198913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Monotype Corsiva" pitchFamily="66" charset="0"/>
              </a:rPr>
              <a:t>                        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Декабрь 2014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Спектакль «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Волшебная книга»</a:t>
            </a:r>
          </a:p>
        </p:txBody>
      </p:sp>
      <p:pic>
        <p:nvPicPr>
          <p:cNvPr id="45064" name="Picture 8" descr="04labijou129800638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05625" y="0"/>
            <a:ext cx="2238375" cy="4005263"/>
          </a:xfrm>
          <a:noFill/>
          <a:ln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3254375"/>
            <a:ext cx="6786562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24038"/>
            <a:ext cx="2576513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85852" y="1500174"/>
            <a:ext cx="764386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Вступительное слово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Новожилова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Наталья Сергеевна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координатор ССП и методист ДД(Ю)Т высшей категории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«Интеграция основного и дополнительного образования.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Французский язык на сцене и за кулисами.»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764704"/>
            <a:ext cx="5940425" cy="852487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2015 год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Спектакль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Такова жизнь ?!...» </a:t>
            </a:r>
            <a:r>
              <a:rPr lang="en-US" sz="4000" b="1" i="1" dirty="0">
                <a:latin typeface="Monotype Corsiva" pitchFamily="66" charset="0"/>
              </a:rPr>
              <a:t/>
            </a:r>
            <a:br>
              <a:rPr lang="en-US" sz="4000" b="1" i="1" dirty="0">
                <a:latin typeface="Monotype Corsiva" pitchFamily="66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 мотивам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повести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А.Моруа «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Отель«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Танатос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dirty="0"/>
              <a:t> </a:t>
            </a:r>
          </a:p>
        </p:txBody>
      </p:sp>
      <p:pic>
        <p:nvPicPr>
          <p:cNvPr id="46084" name="Picture 4" descr="Dmitrii-Tanatos222288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2238375" cy="3373438"/>
          </a:xfrm>
          <a:noFill/>
          <a:ln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012160" y="1988840"/>
            <a:ext cx="28223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Автор сценария Жанна Пушкова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076056" y="2276872"/>
            <a:ext cx="38506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Режиссер - постановщик Людмила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Лапичева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6089" name="Picture 9" descr="Гран-п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1365" y="2714620"/>
            <a:ext cx="4899624" cy="3465512"/>
          </a:xfrm>
          <a:prstGeom prst="rect">
            <a:avLst/>
          </a:prstGeom>
          <a:noFill/>
        </p:spPr>
      </p:pic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880445"/>
            <a:ext cx="399573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Диплом за лучший драматический спектакль Фестиваля Язык на сцене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2015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Михлину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Евгению за лучшую мужскую роль</a:t>
            </a:r>
          </a:p>
        </p:txBody>
      </p:sp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594225"/>
            <a:ext cx="32004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2" name="Picture 12" descr="theatre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0"/>
            <a:ext cx="3816350" cy="121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0"/>
            <a:ext cx="5838825" cy="198913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Monotype Corsiva" pitchFamily="66" charset="0"/>
              </a:rPr>
              <a:t>                        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Декабрь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Спектакль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Давай поженимся»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43306" y="2071678"/>
            <a:ext cx="4822955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472" y="2500274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42976" y="785794"/>
            <a:ext cx="800102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Бабетт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Наоб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2013 год: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Лауреат Фестиваля школьных и студенческих спектаклей на французском языке «Язык на сцене-2013»,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 победителя в номинации «Лучший спектакль на иностранном языке» на VIII Городском фестивале детских театральных коллективов «НАЧАЛО»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Дипломант II степени Районного фестиваля детского творчества Московского района «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ДеТвоРа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Театральное направление «Любите ли Вы театра, как его любим мы…»</a:t>
            </a:r>
          </a:p>
          <a:p>
            <a:pPr lvl="0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«Волшебная книга» </a:t>
            </a:r>
          </a:p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2014 год: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Дипломант Фестиваля школьных театров на французском языке « Малая рампа»</a:t>
            </a:r>
          </a:p>
          <a:p>
            <a:pPr lvl="0"/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«Интеграция основного и дополнительного образования.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Французский язык на сцене и за кулисами.»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42976" y="857232"/>
            <a:ext cx="8001024" cy="73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Маленькие дети века» </a:t>
            </a:r>
          </a:p>
          <a:p>
            <a:pPr lvl="0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2012 год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Дипломант Фестиваля школьных и студенческих спектаклей на французском языке «Язык на сцене-2012»</a:t>
            </a:r>
          </a:p>
          <a:p>
            <a:pPr lvl="0"/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«Авантюрист»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2013 год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Дипломант Фестиваля школьных и студенческих спектаклей на французском языке «Язык на сцене-2013», Диплом за лучшую мужскую роль –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Михлин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Евгений.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Дипломант Фестиваля школьных театров на французском языке «Малая рампа»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технология по спектаклю «Авантюрист»  - «Ролевое моделирования как форма рефлексии после просмотра театрально-художественного произведения (спектакля «Авантюрист») представлена на суд коллег на Региональной научно-практической конференции Х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Гончаровские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чтения: «Воспитательный потенциал в деятельности современного школьного педагога»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«Интеграция основного и дополнительного образования.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Французский язык на сцене и за кулисами.»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42976" y="1643050"/>
            <a:ext cx="8001024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«Такова жизнь?!...»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2015 год: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Лауреат Фестиваля школьных и студенческих спектаклей на французском языке «Язык на сцене-2015» в номинации «Лучший драматический спектакль»</a:t>
            </a:r>
          </a:p>
          <a:p>
            <a:pPr marL="0" lvl="2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 за лучшую мужскую роль –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Казонен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Игорь</a:t>
            </a:r>
          </a:p>
          <a:p>
            <a:pPr marL="0" lvl="2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  за лучшую женскую роль  -  Нестеренко Василиса</a:t>
            </a:r>
          </a:p>
          <a:p>
            <a:pPr marL="0" lvl="2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 за лучшую комедийную роль –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Михлин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Евгений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«Интеграция основного и дополнительного образования.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Французский язык на сцене и за кулисами.»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42976" y="1643050"/>
            <a:ext cx="800102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Фрагмент спектакля «Свободу нам!»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спектакль-фантазия на школьную тему.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«Интеграция основного и дополнительного образования.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Французский язык на сцене и за кулисами.»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42976" y="1643050"/>
            <a:ext cx="800102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Фрагмент спектакля «Ля Сегаль»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фантазия по мотивам интерпретаций 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молодых французских писателей  басен Лафонтена.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«Интеграция основного и дополнительного образования.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Французский язык на сцене и за кулисами.»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42976" y="1643050"/>
            <a:ext cx="800102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lvl="0" algn="ctr"/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«Интеграция основного и дополнительного образования.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Французский язык на сцене и за кулисами.»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42976" y="1500174"/>
            <a:ext cx="80010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Представление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участников проекта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Разумова Любовь Михайловна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заведующий художественным отделом ДД(Ю)Т, 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дополнительного образования высшей категории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«Интеграция основного и дополнительного образования.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Французский язык на сцене и за кулисами»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«Интеграция основного и дополнительного образования.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Французский язык на сцене и за кулисами»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785786" y="928670"/>
            <a:ext cx="4357718" cy="525877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 проектов взаимодействия образовательных учреждений дополнительного образования детей с социальными партнерами в представлении услуг дополнительного образования.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Номинация «Проекты социально-педагогического партнерства. Внутриотраслевое взаимодействие образовательных организаций»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351 школ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642918"/>
            <a:ext cx="4214810" cy="60173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42976" y="1500174"/>
            <a:ext cx="80010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Школьная театральная педагогика – основа проекта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Григорьева Ольга Александровна -</a:t>
            </a:r>
          </a:p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профессор, доктор педагогических наук, </a:t>
            </a:r>
          </a:p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действительный член Петровской академии наук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8" y="1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«Интеграция основного и дополнительного образования.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Французский язык на сцене и за кулисами»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42976" y="571480"/>
            <a:ext cx="8001024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Нормативно-правовая база проекта.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Распоряжение Правительства Российской Федерации от 22 ноября 2012 г. № 2148-р об утверждении государственной программы Российской Федерации «Развитие образования» на 2013 - 2020 годы»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Санкт-Петербурга от 04.07.2007 N 381-66  «Об общем образовании в Санкт-Петербурге»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Правительства Российской Федерации об осуществлении мониторинга системы образования  от 5 августа 2013 г. N 662  в пункте III-и «Учебные и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внеучебные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достижения лиц, обучающихся по программам дополнительного образования детей»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Правительства Санкт-Петербурга «О программе по созданию условий для воспитания школьников в Санкт-Петербурге на 2011-2015г.г.» от 08 ноября 2011г. №1534 (в пункте «Семья – моя главная опора»)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Договор о совместном сотрудничестве между ДД(Ю)Т Московского района Санкт-Петербурга и ГБОУ школой №351 с углубленным изучением французского языка. В пункте 2.2.8. «Принимать активное участие в совместных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программах, акциях и мероприятиях»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Договор «О создании базовой площадки по школьной театральной педагогике» между Смольным институтом РАО и ГБОУ школой №351 с углубленным изучением французского языка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0100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«Интеграция основного и дополнительного образования.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Французский язык на сцене и за кулисами»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42976" y="1500174"/>
            <a:ext cx="800102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становления французского театра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Сидорова Наталья Юрьевна -</a:t>
            </a:r>
          </a:p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 образовательной программы «Театральные ступени», руководитель детско-юношеского театра-студии «Дуэт», </a:t>
            </a:r>
          </a:p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дополнительного образования высшей категории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8" y="1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«Интеграция основного и дополнительного образования.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Французский язык на сцене и за кулисами»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42976" y="1500174"/>
            <a:ext cx="80010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 проекта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Пушкова Жанна Семеновна -</a:t>
            </a:r>
          </a:p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французского языка ГБОУ СОШ №351 высшей категории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8" y="1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«Интеграция основного и дополнительного образования.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Французский язык на сцене и за кулисами»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42976" y="1500174"/>
            <a:ext cx="800102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Формирование готовности подростка к расширению и углублению познавательного интереса к изучаемому иностранному языку, развивая способность решать социальные задачи и личностные интересы.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«Интеграция основного и дополнительного образования.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Французский язык на сцене и за кулисами»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2046</TotalTime>
  <Words>1146</Words>
  <Application>Microsoft Office PowerPoint</Application>
  <PresentationFormat>Экран (4:3)</PresentationFormat>
  <Paragraphs>162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Интеграция  основного и дополнительного образования. Французский язык на сцене  и за кулисами.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                 2012 год                                                                     Спектакль «Маленькие дети века» Les petits enfants du siècle…»   по мотивам одноименного романа  Кристиан Рошфор </vt:lpstr>
      <vt:lpstr>2013 год Спектакль  «Авантюрист» ,,Aventurier”    Исполнитель роли  Макса Леруа Еugène  Mikhlin - Михлин Евгений</vt:lpstr>
      <vt:lpstr>Сцены из спектакля «Aventurier»</vt:lpstr>
      <vt:lpstr>2013 год  T h é a t r e «D u o» é c o l e № 351 r e p r é s e n t e n t </vt:lpstr>
      <vt:lpstr>Вручение спектаклю «Бабетт Наоб» диплома победителя на  фестивале школьных театров  «Малая рампа»</vt:lpstr>
      <vt:lpstr> декабрь 2014 года  Спектакль «Волшебная книга» на фестивале школьных театров «Малая рампа»</vt:lpstr>
      <vt:lpstr>                               Декабрь 2014  Спектакль «Волшебная книга»</vt:lpstr>
      <vt:lpstr>2015 год Спектакль  «Такова жизнь ?!...»  по мотивам повести А.Моруа «Отель«Танатос» </vt:lpstr>
      <vt:lpstr>                               Декабрь 2015  Спектакль «Давай поженимся»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основного и дополнительного образования.   Французский язык  на сцене и за кулисами.</dc:title>
  <dc:creator>Зам по ВР</dc:creator>
  <cp:lastModifiedBy>User</cp:lastModifiedBy>
  <cp:revision>88</cp:revision>
  <dcterms:created xsi:type="dcterms:W3CDTF">2015-10-09T09:15:52Z</dcterms:created>
  <dcterms:modified xsi:type="dcterms:W3CDTF">2016-02-18T13:08:13Z</dcterms:modified>
</cp:coreProperties>
</file>